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6"/>
  </p:notesMasterIdLst>
  <p:sldIdLst>
    <p:sldId id="256" r:id="rId2"/>
    <p:sldId id="315" r:id="rId3"/>
    <p:sldId id="316" r:id="rId4"/>
    <p:sldId id="317" r:id="rId5"/>
  </p:sldIdLst>
  <p:sldSz cx="9144000" cy="5143500" type="screen16x9"/>
  <p:notesSz cx="6858000" cy="9144000"/>
  <p:embeddedFontLst>
    <p:embeddedFont>
      <p:font typeface="Cinzel" panose="020B0604020202020204" charset="0"/>
      <p:regular r:id="rId7"/>
      <p:bold r:id="rId8"/>
    </p:embeddedFont>
    <p:embeddedFont>
      <p:font typeface="Inter" panose="020B0604020202020204" charset="0"/>
      <p:regular r:id="rId9"/>
      <p:bold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0A393A-2ADA-4A5C-BEE1-3298058B0F0B}">
  <a:tblStyle styleId="{B70A393A-2ADA-4A5C-BEE1-3298058B0F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eb5cd01b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eb5cd01b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492">
            <a:off x="2474250" y="3479751"/>
            <a:ext cx="41955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8200" y="1237225"/>
            <a:ext cx="6267900" cy="223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1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20000" y="2612759"/>
            <a:ext cx="4360200" cy="15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80988"/>
            <a:ext cx="1863600" cy="180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 rot="455">
            <a:off x="720000" y="4048313"/>
            <a:ext cx="45348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1256400" y="1492013"/>
            <a:ext cx="66312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004050" y="2482388"/>
            <a:ext cx="5135700" cy="11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720000" y="2324613"/>
            <a:ext cx="41361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5249700" y="2441475"/>
            <a:ext cx="3174300" cy="16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61" r:id="rId5"/>
    <p:sldLayoutId id="2147483673" r:id="rId6"/>
    <p:sldLayoutId id="2147483674" r:id="rId7"/>
    <p:sldLayoutId id="2147483675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subTitle" idx="1"/>
          </p:nvPr>
        </p:nvSpPr>
        <p:spPr>
          <a:xfrm rot="-492">
            <a:off x="2474250" y="3479751"/>
            <a:ext cx="4195500" cy="42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Juan Pablo Suárez Moreno</a:t>
            </a:r>
            <a:endParaRPr dirty="0"/>
          </a:p>
        </p:txBody>
      </p:sp>
      <p:sp>
        <p:nvSpPr>
          <p:cNvPr id="198" name="Google Shape;198;p35"/>
          <p:cNvSpPr txBox="1">
            <a:spLocks noGrp="1"/>
          </p:cNvSpPr>
          <p:nvPr>
            <p:ph type="ctrTitle"/>
          </p:nvPr>
        </p:nvSpPr>
        <p:spPr>
          <a:xfrm>
            <a:off x="527825" y="337350"/>
            <a:ext cx="8222166" cy="22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600" dirty="0">
                <a:solidFill>
                  <a:schemeClr val="dk2"/>
                </a:solidFill>
              </a:rPr>
              <a:t>Imagenes Satelitales (NBRI)</a:t>
            </a:r>
            <a:endParaRPr sz="44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2D689A9-14BF-F644-1F19-EB860EF9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26" y="234114"/>
            <a:ext cx="6721548" cy="478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6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A5124F9-4F57-9B32-2143-90EA99E28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71" y="283432"/>
            <a:ext cx="6742584" cy="474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B91D25B-E09F-D876-8A0B-8B846E36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41" y="92815"/>
            <a:ext cx="7043669" cy="495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93517"/>
      </p:ext>
    </p:extLst>
  </p:cSld>
  <p:clrMapOvr>
    <a:masterClrMapping/>
  </p:clrMapOvr>
</p:sld>
</file>

<file path=ppt/theme/theme1.xml><?xml version="1.0" encoding="utf-8"?>
<a:theme xmlns:a="http://schemas.openxmlformats.org/drawingml/2006/main" name="Sci-fi Short Film Pitch Deck by Slidesgo">
  <a:themeElements>
    <a:clrScheme name="Simple Light">
      <a:dk1>
        <a:srgbClr val="161616"/>
      </a:dk1>
      <a:lt1>
        <a:srgbClr val="FFFFFF"/>
      </a:lt1>
      <a:dk2>
        <a:srgbClr val="FAF9EC"/>
      </a:dk2>
      <a:lt2>
        <a:srgbClr val="160D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AF9E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9</Words>
  <Application>Microsoft Office PowerPoint</Application>
  <PresentationFormat>Presentación en pantalla (16:9)</PresentationFormat>
  <Paragraphs>2</Paragraphs>
  <Slides>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Cinzel</vt:lpstr>
      <vt:lpstr>Arial</vt:lpstr>
      <vt:lpstr>Inter</vt:lpstr>
      <vt:lpstr>Sci-fi Short Film Pitch Deck by Slidesgo</vt:lpstr>
      <vt:lpstr>Imagenes Satelitales (NBRI)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Imagenes Satelitales (NBDI)</dc:title>
  <dc:creator>Juan Pablo Suarez Moreno</dc:creator>
  <cp:lastModifiedBy>Juan Pablo Suarez Moreno</cp:lastModifiedBy>
  <cp:revision>2</cp:revision>
  <dcterms:modified xsi:type="dcterms:W3CDTF">2023-09-19T14:07:53Z</dcterms:modified>
</cp:coreProperties>
</file>